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19C68-655F-4728-96D7-3F5EE6B0E693}" type="datetimeFigureOut">
              <a:rPr lang="ru-RU" smtClean="0"/>
              <a:pPr/>
              <a:t>13.12.2010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C641B-06E0-4BB4-8150-726A526FB06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71569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Ашшурбанапал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1357298"/>
            <a:ext cx="4500594" cy="5072098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Царь Ассирии. (669-626 до н.э.). Ашшурбанапал был прекрасным полководцем и одновременно образованным человеком. Его 43-летнее правление - период расцвета искусства и литературы. В своей надписи он с гордостью сообщает, что его "ухо было открыто для знания" и что он учился толковать язык звезд и постигать умножение и деление. В Ниневии он основал две огромные библиотеки, в которых хранились важные исторические свидетельства и религиозные тексты.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090" y="1500174"/>
            <a:ext cx="4098281" cy="47863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428604"/>
            <a:ext cx="5686436" cy="64294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Bookman Old Style" pitchFamily="18" charset="0"/>
              </a:rPr>
              <a:t>Научные знания </a:t>
            </a:r>
            <a:endParaRPr lang="ru-RU" sz="32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600200"/>
            <a:ext cx="4900618" cy="4900634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latin typeface="Times New Roman" pitchFamily="18" charset="0"/>
              </a:rPr>
              <a:t>Ассирийские жрецы хорошо знали математику. Уже в начале 2 тысячелетия до н. э. они  решали сложные геометрические задачи по измерению площадей, умели составлять планы городов, дворцов и храмов. Эти записи сохранились среди глиняных табличек Ашшурбанапала. </a:t>
            </a:r>
          </a:p>
          <a:p>
            <a:r>
              <a:rPr lang="ru-RU" sz="3400" b="1" dirty="0" smtClean="0">
                <a:latin typeface="Times New Roman" pitchFamily="18" charset="0"/>
              </a:rPr>
              <a:t> В его библиотеке также хранились сочинения по астрономии. По этим книгам можно проследить зарождение и развитие астрономической науки. </a:t>
            </a:r>
          </a:p>
          <a:p>
            <a:endParaRPr lang="ru-RU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1785950" cy="30843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4"/>
            <a:ext cx="2887656" cy="2887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Медицина в Ассирии 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1928802"/>
            <a:ext cx="4829180" cy="419736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простые представления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были у ассирийцев в области медицины. В то время медицина была тесно связана с магией, поэтому ассирийцы верили, что все болезни вызываются злыми духами, проникшими в человеческий организм. Чтобы вылечить болезнь, врач стремился изгнать злого духа из тела больного молитвами и заклинаниями.  Иногда врачи лепили из глины изображения злых духов и разрушали их, полагая, что от этого больной может выздороветь. 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956" y="1285860"/>
            <a:ext cx="3811977" cy="5079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Ценные находки…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600200"/>
            <a:ext cx="4543428" cy="4525963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 </a:t>
            </a:r>
            <a:r>
              <a:rPr lang="ru-RU" sz="2000" b="1" dirty="0"/>
              <a:t>Н</a:t>
            </a:r>
            <a:r>
              <a:rPr lang="ru-RU" sz="2000" b="1" dirty="0" smtClean="0"/>
              <a:t>иневийском дворце Ашшурбанапал собрал библиотеку из 30 тыс. книг. На них проставляли штамп – Дворец Ашшурбанапала, царя вселенной, царя Ассирии. </a:t>
            </a:r>
          </a:p>
          <a:p>
            <a:r>
              <a:rPr lang="ru-RU" sz="2000" b="1" dirty="0" smtClean="0"/>
              <a:t>В 612 году до н.э. двроец был сожжен самим царем, сам он погиб, бросившись в огонь. </a:t>
            </a:r>
          </a:p>
          <a:p>
            <a:endParaRPr lang="ru-RU" sz="2000" b="1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Задача: </a:t>
            </a:r>
            <a:r>
              <a:rPr lang="ru-RU" sz="2400" b="1" i="1" dirty="0" smtClean="0"/>
              <a:t>почему спустя 2,5 тысячи лет после гибели царя, археологи находят книги, не погибшие в огне? </a:t>
            </a:r>
            <a:endParaRPr lang="ru-RU" sz="2400" b="1" i="1" dirty="0"/>
          </a:p>
        </p:txBody>
      </p:sp>
      <p:pic>
        <p:nvPicPr>
          <p:cNvPr id="1026" name="Picture 2" descr="H:\Ассирийская держава\Ассирия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4086253" cy="4286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287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Ашшурбанапал</vt:lpstr>
      <vt:lpstr>Научные знания </vt:lpstr>
      <vt:lpstr>Медицина в Ассирии </vt:lpstr>
      <vt:lpstr>Ценные находки…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Ашшурбанапал</dc:title>
  <dc:creator>Alexej</dc:creator>
  <cp:lastModifiedBy>Alexej</cp:lastModifiedBy>
  <cp:revision>6</cp:revision>
  <dcterms:created xsi:type="dcterms:W3CDTF">2010-12-13T17:17:22Z</dcterms:created>
  <dcterms:modified xsi:type="dcterms:W3CDTF">2010-12-13T20:45:20Z</dcterms:modified>
</cp:coreProperties>
</file>