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B7B33E7-6CD2-4D8D-B54B-2C50902C5DAA}" type="datetimeFigureOut">
              <a:rPr lang="ru-RU" smtClean="0"/>
              <a:t>16.12.2010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36CA0D8-70A2-44C0-AD29-321AB587ACF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386742" cy="5400129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82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1600200"/>
            <a:ext cx="5110336" cy="17801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13" descr="1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4974037" cy="3384376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2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959225"/>
            <a:ext cx="3886200" cy="2898775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9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95" y="2924944"/>
            <a:ext cx="7538210" cy="288032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88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1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195" y="188640"/>
            <a:ext cx="4278013" cy="6358164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4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маск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612240" cy="493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18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4982278" cy="4968552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4398495"/>
            <a:ext cx="2880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Фундамент башни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Иерихона</a:t>
            </a:r>
            <a:r>
              <a:rPr lang="ru-RU" b="1" dirty="0" smtClean="0">
                <a:solidFill>
                  <a:srgbClr val="FFFFFF"/>
                </a:solidFill>
                <a:latin typeface="Times New Roman" pitchFamily="18" charset="0"/>
              </a:rPr>
              <a:t>.</a:t>
            </a:r>
            <a:endParaRPr lang="ru-RU" b="1" dirty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0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</TotalTime>
  <Words>4</Words>
  <Application>Microsoft Office PowerPoint</Application>
  <PresentationFormat>Экран 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2</cp:revision>
  <dcterms:created xsi:type="dcterms:W3CDTF">2010-12-16T19:54:34Z</dcterms:created>
  <dcterms:modified xsi:type="dcterms:W3CDTF">2010-12-16T20:13:40Z</dcterms:modified>
</cp:coreProperties>
</file>