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52B1A26-F00A-4B41-AD4C-643C4E543BF6}" type="datetimeFigureOut">
              <a:rPr lang="ru-RU" smtClean="0"/>
              <a:pPr/>
              <a:t>16.12.2010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D9BBB3-823F-40E5-B6B9-725D1858A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864095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Одежда древних ассирийцев</a:t>
            </a:r>
            <a:endParaRPr lang="ru-RU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: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3"/>
            <a:ext cx="3459492" cy="469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31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39952" y="1268760"/>
            <a:ext cx="4546848" cy="4738531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Древние ассирийцы носили плащ с коротким рукавом до локтя. Длина плаща – до половины икр, подпоясывался плетеным пояском. Длина плаща зависела от положения человека в обществе: высшие носили длинные плащи,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изшие – короткие и менее украшенные.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7" y="1628800"/>
            <a:ext cx="4291413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52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476672"/>
            <a:ext cx="4114800" cy="60486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Ассирийцы особое внимание уделяли оформлению головы – прическе. Усам, бороде, бакенбардам.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Правители имели длинные волосы, собранные в пучок, украшенный золотыми нитями.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Они отращивали бороды и усы. Усы над верхней губой завивали, а волосы на подбородке подстригали и заплетали в косички.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26229"/>
            <a:ext cx="3096345" cy="434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Изображение ассирийского чиновника"/>
          <p:cNvPicPr>
            <a:picLocks noChangeAspect="1" noChangeArrowheads="1"/>
          </p:cNvPicPr>
          <p:nvPr/>
        </p:nvPicPr>
        <p:blipFill>
          <a:blip r:embed="rId3">
            <a:lum bright="8000" contras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3429000"/>
            <a:ext cx="2160240" cy="24905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455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</TotalTime>
  <Words>95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Открытая</vt:lpstr>
      <vt:lpstr>Одежда древних ассирийцев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Одежда древних ассирийцев</dc:title>
  <dc:creator>HP</dc:creator>
  <cp:lastModifiedBy>HP</cp:lastModifiedBy>
  <cp:revision>7</cp:revision>
  <dcterms:created xsi:type="dcterms:W3CDTF">2010-12-15T22:23:08Z</dcterms:created>
  <dcterms:modified xsi:type="dcterms:W3CDTF">2010-12-16T19:46:45Z</dcterms:modified>
</cp:coreProperties>
</file>